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5" r:id="rId4"/>
    <p:sldId id="286" r:id="rId5"/>
    <p:sldId id="287" r:id="rId6"/>
    <p:sldId id="288" r:id="rId7"/>
    <p:sldId id="289" r:id="rId8"/>
    <p:sldId id="290" r:id="rId9"/>
    <p:sldId id="29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037" y="7538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此時禮拜將要畢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the hour of worship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014" y="520288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此時禮拜將要畢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Chit-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le- pai   tit-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大家吟詩可四散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Tai-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si-soa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latin typeface="Candara" panose="020E0502030303020204" pitchFamily="34" charset="0"/>
              </a:rPr>
              <a:t>As our strains of  worship end,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Hymns of praise to God ascends;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心靈常常相交陪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Sim-</a:t>
            </a:r>
            <a:r>
              <a:rPr lang="en-PH" sz="3500" b="1" dirty="0" err="1">
                <a:latin typeface="Candara" panose="020E0502030303020204" pitchFamily="34" charset="0"/>
              </a:rPr>
              <a:t>leng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siong-siong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kau-p0e,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盼望後期再聚會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Ng-bang au- ki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chu-hoe.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Hearts in fellowship aflame,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Ever come to praise God’s name.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4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41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六日所做當細膩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Lak-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so-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-ji,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各樣照主所教示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so ka-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latin typeface="Candara" panose="020E0502030303020204" pitchFamily="34" charset="0"/>
              </a:rPr>
              <a:t>Each day’s work we must fulfill,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All according to God’s will;</a:t>
            </a:r>
          </a:p>
        </p:txBody>
      </p:sp>
    </p:spTree>
    <p:extLst>
      <p:ext uri="{BB962C8B-B14F-4D97-AF65-F5344CB8AC3E}">
        <p14:creationId xmlns:p14="http://schemas.microsoft.com/office/powerpoint/2010/main" val="276144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士農工商照法度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Su</a:t>
            </a:r>
            <a:r>
              <a:rPr lang="en-PH" sz="3500" b="1" dirty="0">
                <a:latin typeface="Candara" panose="020E0502030303020204" pitchFamily="34" charset="0"/>
              </a:rPr>
              <a:t> long </a:t>
            </a:r>
            <a:r>
              <a:rPr lang="en-PH" sz="3500" b="1" dirty="0" err="1">
                <a:latin typeface="Candara" panose="020E0502030303020204" pitchFamily="34" charset="0"/>
              </a:rPr>
              <a:t>kong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siong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chiau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hoat</a:t>
            </a:r>
            <a:r>
              <a:rPr lang="en-PH" sz="3500" b="1" dirty="0">
                <a:latin typeface="Candara" panose="020E0502030303020204" pitchFamily="34" charset="0"/>
              </a:rPr>
              <a:t>-to,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纔可得着主保護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thang tit-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po-ho.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Each his task attends with care,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God’s protection all can share.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71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41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或者有時受艱苦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Kiam-chhai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u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忍耐倚靠主照顧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Thun-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latin typeface="Candara" panose="020E0502030303020204" pitchFamily="34" charset="0"/>
              </a:rPr>
              <a:t>If some sorrow we must bear,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Trust with patience in His care;</a:t>
            </a:r>
          </a:p>
        </p:txBody>
      </p:sp>
    </p:spTree>
    <p:extLst>
      <p:ext uri="{BB962C8B-B14F-4D97-AF65-F5344CB8AC3E}">
        <p14:creationId xmlns:p14="http://schemas.microsoft.com/office/powerpoint/2010/main" val="186564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懇求天父施恩惠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</a:t>
            </a:r>
            <a:r>
              <a:rPr lang="en-PH" sz="3500" b="1" dirty="0" err="1">
                <a:latin typeface="Candara" panose="020E0502030303020204" pitchFamily="34" charset="0"/>
              </a:rPr>
              <a:t>Khun-kiu</a:t>
            </a:r>
            <a:r>
              <a:rPr lang="en-PH" sz="3500" b="1" dirty="0">
                <a:latin typeface="Candara" panose="020E0502030303020204" pitchFamily="34" charset="0"/>
              </a:rPr>
              <a:t>  Thi</a:t>
            </a:r>
            <a:r>
              <a:rPr lang="en-PH" sz="3500" b="1" baseline="30000" dirty="0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-Pe  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   un- hui,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得着聖神大安慰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Tit-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Seng-Sin toa an-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Through God’s grace the Spirit brings,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Comfort in our sufferings.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04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1574" y="50504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經過試煉愈堅固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chhi-lian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-ko,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親像黃金落火爐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he- lo,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latin typeface="Candara" panose="020E0502030303020204" pitchFamily="34" charset="0"/>
              </a:rPr>
              <a:t>Through temptation strength we find,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As the gold by fire refined;</a:t>
            </a:r>
          </a:p>
        </p:txBody>
      </p:sp>
    </p:spTree>
    <p:extLst>
      <p:ext uri="{BB962C8B-B14F-4D97-AF65-F5344CB8AC3E}">
        <p14:creationId xmlns:p14="http://schemas.microsoft.com/office/powerpoint/2010/main" val="195594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世間艱苦是暫時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Se-</a:t>
            </a:r>
            <a:r>
              <a:rPr lang="en-PH" sz="3500" b="1" dirty="0" err="1">
                <a:latin typeface="Candara" panose="020E0502030303020204" pitchFamily="34" charset="0"/>
              </a:rPr>
              <a:t>kan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kan-kho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chiam-si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不比天堂永福氣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Put-pi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Transient are our days on earth,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Heav’nly</a:t>
            </a:r>
            <a:r>
              <a:rPr lang="en-PH" sz="3500" b="1" dirty="0">
                <a:latin typeface="Candara" panose="020E0502030303020204" pitchFamily="34" charset="0"/>
              </a:rPr>
              <a:t> life will spring to birth.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479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2203</TotalTime>
  <Words>367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Arial</vt:lpstr>
      <vt:lpstr>Candara</vt:lpstr>
      <vt:lpstr>Tw Cen MT</vt:lpstr>
      <vt:lpstr>Circuit</vt:lpstr>
      <vt:lpstr>此時禮拜將要畢 the hour of worship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290</cp:revision>
  <dcterms:created xsi:type="dcterms:W3CDTF">2020-01-10T06:25:13Z</dcterms:created>
  <dcterms:modified xsi:type="dcterms:W3CDTF">2021-07-08T05:10:08Z</dcterms:modified>
</cp:coreProperties>
</file>